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06/01/2014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7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</a:t>
            </a: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 Set-9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1434" t="3356" r="13723" b="7221"/>
          <a:stretch/>
        </p:blipFill>
        <p:spPr>
          <a:xfrm>
            <a:off x="685800" y="609600"/>
            <a:ext cx="8001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2539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04800"/>
            <a:ext cx="8615264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855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60" y="533400"/>
            <a:ext cx="8199773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613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91" y="533400"/>
            <a:ext cx="8335309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89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8457"/>
          <a:stretch/>
        </p:blipFill>
        <p:spPr>
          <a:xfrm>
            <a:off x="609600" y="457200"/>
            <a:ext cx="7926956" cy="480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701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7767"/>
          <a:stretch/>
        </p:blipFill>
        <p:spPr>
          <a:xfrm>
            <a:off x="381000" y="533400"/>
            <a:ext cx="844196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8669" b="1"/>
          <a:stretch/>
        </p:blipFill>
        <p:spPr>
          <a:xfrm>
            <a:off x="533400" y="685800"/>
            <a:ext cx="8294251" cy="510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11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18" y="457200"/>
            <a:ext cx="8234582" cy="452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70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8947"/>
          <a:stretch/>
        </p:blipFill>
        <p:spPr>
          <a:xfrm>
            <a:off x="609600" y="457200"/>
            <a:ext cx="7879868" cy="5105400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00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81000"/>
            <a:ext cx="842665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9183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04800"/>
            <a:ext cx="7762412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3918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107</TotalTime>
  <Words>58</Words>
  <Application>Microsoft Office PowerPoint</Application>
  <PresentationFormat>On-screen Show (4:3)</PresentationFormat>
  <Paragraphs>42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17</cp:revision>
  <cp:lastPrinted>2014-01-02T05:17:59Z</cp:lastPrinted>
  <dcterms:created xsi:type="dcterms:W3CDTF">2009-02-19T05:11:12Z</dcterms:created>
  <dcterms:modified xsi:type="dcterms:W3CDTF">2014-01-06T13:31:57Z</dcterms:modified>
</cp:coreProperties>
</file>

<file path=docProps/thumbnail.jpeg>
</file>